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jpeg" ContentType="image/jpeg"/>
  <Default Extension="fntdata" ContentType="application/x-fontdata"/>
  <Default Extension="rels" ContentType="application/vnd.openxmlformats-package.relationships+xml"/>
  <Default Extension="font" ContentType="application/x-fontdata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saveSubsetFonts="1" embedTrueTypeFonts="1" autoCompressPictures="0">
  <p:sldMasterIdLst>
    <p:sldMasterId r:id="rId1" id="2147483648"/>
  </p:sldMasterIdLst>
  <p:sldIdLst>
    <p:sldId r:id="rId2" id="256"/>
    <p:sldId r:id="rId9" id="257"/>
    <p:sldId r:id="rId10" id="258"/>
    <p:sldId r:id="rId11" id="259"/>
  </p:sldIdLst>
  <p:sldSz cx="9144000" cy="6858000" type="screen4x3"/>
  <p:notesSz cx="6858000" cy="9144000"/>
  <p:embeddedFontLst>
    <p:embeddedFont>
      <p:font typeface="WPS Special 1"/>
      <p:regular r:id="rId8"/>
    </p:embeddedFont>
  </p:embeddedFontLst>
  <p:defaultTextStyle>
    <a:defPPr>
      <a:defRPr lang="en-US"/>
    </a:defPPr>
    <a:lvl1pPr algn="l" marL="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marL="4572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marL="9144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marL="13716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marL="18288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marL="22860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marL="27432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marL="32004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marL="36576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3" Type="http://schemas.openxmlformats.org/officeDocument/2006/relationships/printerSettings" Target="printerSettings/printerSettings1.bin" /><Relationship Id="rId4" Type="http://schemas.openxmlformats.org/officeDocument/2006/relationships/presProps" Target="presProps.xml" /><Relationship Id="rId5" Type="http://schemas.openxmlformats.org/officeDocument/2006/relationships/viewProps" Target="viewProps.xml" /><Relationship Id="rId6" Type="http://schemas.openxmlformats.org/officeDocument/2006/relationships/theme" Target="theme/theme1.xml" /><Relationship Id="rId7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2" Type="http://schemas.openxmlformats.org/officeDocument/2006/relationships/slide" Target="slides/slide1.xml" /><Relationship Id="rId8" Type="http://schemas.openxmlformats.org/officeDocument/2006/relationships/font" Target="fonts/WPS_Specail_1.fntdata" /><Relationship Id="rId9" Type="http://schemas.openxmlformats.org/officeDocument/2006/relationships/slide" Target="slides/slide2.xml" /><Relationship Id="rId10" Type="http://schemas.openxmlformats.org/officeDocument/2006/relationships/slide" Target="slides/slide3.xml" /><Relationship Id="rId11" Type="http://schemas.openxmlformats.org/officeDocument/2006/relationships/slide" Target="slides/slide4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1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4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4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9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4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8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2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8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2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8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63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/>
              <a:t>FILOSOFÍA Y TEOLOGÍA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val="523879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Filosofía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205" y="1474470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/>
              <a:t>Según Aristóteles:</a:t>
            </a:r>
          </a:p>
          <a:p>
            <a:pPr lvl="0"/>
            <a:r>
              <a:rPr/>
              <a:t>La Filosofía es la ciencias de las primeras causas</a:t>
            </a:r>
            <a:endParaRPr/>
          </a:p>
        </p:txBody>
      </p:sp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Teología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</a:p>
        </p:txBody>
      </p:sp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/>
              <a:t>Posibles relaciones entre Filosofía y Teología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3470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/>
              <a:t>1. La figura de la identidad </a:t>
            </a:r>
          </a:p>
          <a:p>
            <a:pPr lvl="0">
              <a:lnSpc>
                <a:spcPct val="150000"/>
              </a:lnSpc>
            </a:pPr>
            <a:r>
              <a:rPr/>
              <a:t> 2. La figura de la diferencia  </a:t>
            </a:r>
          </a:p>
          <a:p>
            <a:pPr lvl="0">
              <a:lnSpc>
                <a:spcPct val="150000"/>
              </a:lnSpc>
            </a:pPr>
            <a:r>
              <a:rPr/>
              <a:t>3. La figura del influjo  </a:t>
            </a:r>
          </a:p>
          <a:p>
            <a:pPr lvl="0">
              <a:lnSpc>
                <a:spcPct val="150000"/>
              </a:lnSpc>
            </a:pPr>
            <a:r>
              <a:rPr/>
              <a:t>4</a:t>
            </a:r>
            <a:r>
              <a:rPr/>
              <a:t>. La figura de la subordinación  </a:t>
            </a:r>
          </a:p>
          <a:p>
            <a:pPr lvl="0">
              <a:lnSpc>
                <a:spcPct val="150000"/>
              </a:lnSpc>
            </a:pPr>
            <a:r>
              <a:rPr/>
              <a:t>5. La figura de la oposición  </a:t>
            </a:r>
          </a:p>
          <a:p>
            <a:pPr lvl="0">
              <a:lnSpc>
                <a:spcPct val="150000"/>
              </a:lnSpc>
            </a:pPr>
            <a:r>
              <a:rPr/>
              <a:t>6. La figura del diálogo</a:t>
            </a:r>
          </a:p>
        </p:txBody>
      </p:sp>
    </p:spTree>
    <p:extLst>
      <p:ext uri="{BB962C8B-B14F-4D97-AF65-F5344CB8AC3E}">
        <p14:creationId val="1866996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Office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</cp:revision>
  <dcterms:created xsi:type="dcterms:W3CDTF">2012-04-11T11:10:54Z</dcterms:created>
  <dcterms:modified xsi:type="dcterms:W3CDTF">2012-04-11T11:11:22Z</dcterms:modified>
</cp:coreProperties>
</file>